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61" r:id="rId2"/>
    <p:sldId id="256" r:id="rId3"/>
    <p:sldId id="260" r:id="rId4"/>
    <p:sldId id="257" r:id="rId5"/>
    <p:sldId id="258" r:id="rId6"/>
    <p:sldId id="259" r:id="rId7"/>
  </p:sldIdLst>
  <p:sldSz cx="9144000" cy="6858000" type="screen4x3"/>
  <p:notesSz cx="6858000" cy="9144000"/>
  <p:embeddedFontLst>
    <p:embeddedFont>
      <p:font typeface="Lucida Sans" panose="020B0602030504020204" pitchFamily="34" charset="0"/>
      <p:regular r:id="rId8"/>
      <p:bold r:id="rId9"/>
      <p:italic r:id="rId10"/>
      <p:boldItalic r:id="rId11"/>
    </p:embeddedFon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  <p:embeddedFont>
      <p:font typeface="Rockwell Extra Bold" panose="02060903040505020403" pitchFamily="18" charset="0"/>
      <p:bold r:id="rId18"/>
    </p:embeddedFont>
    <p:embeddedFont>
      <p:font typeface="Arial Black" panose="020B0A04020102020204" pitchFamily="34" charset="0"/>
      <p:bold r:id="rId19"/>
    </p:embeddedFont>
    <p:embeddedFont>
      <p:font typeface="Impact" panose="020B0806030902050204" pitchFamily="34" charset="0"/>
      <p:regular r:id="rId20"/>
    </p:embeddedFont>
    <p:embeddedFont>
      <p:font typeface="Kristen ITC" panose="03050502040202030202" pitchFamily="66" charset="0"/>
      <p:regular r:id="rId21"/>
    </p:embeddedFont>
    <p:embeddedFont>
      <p:font typeface="Bauhaus 93" panose="04030905020B02020C02" pitchFamily="82" charset="0"/>
      <p:regular r:id="rId22"/>
    </p:embeddedFont>
    <p:embeddedFont>
      <p:font typeface="Boulder" panose="020B0604020202020204" pitchFamily="2" charset="0"/>
      <p:regular r:id="rId23"/>
    </p:embeddedFont>
    <p:embeddedFont>
      <p:font typeface="CloisterBlack BT" panose="03040802040608030504" pitchFamily="66" charset="0"/>
      <p:regular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13" autoAdjust="0"/>
  </p:normalViewPr>
  <p:slideViewPr>
    <p:cSldViewPr>
      <p:cViewPr>
        <p:scale>
          <a:sx n="74" d="100"/>
          <a:sy n="74" d="100"/>
        </p:scale>
        <p:origin x="-104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713E-92D8-4FBE-A117-FF7787F84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45648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8AFB-EC5E-4F45-8D60-94E29479D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80384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42C6-BD70-4AE8-BB1A-B0215B1FE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286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C550-7273-4F16-9E35-046ACF31F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2652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379B-B0D6-44F1-B17C-DCC95DBF0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99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E065-EDC9-4E3E-8913-32FA331DA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56757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5895-7FE9-4468-9B09-0AE8FD4E8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4784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C9FB-D150-4EE0-B8C3-9D68F9FE3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6571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8F15-B989-4B05-8949-916D5339C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5951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4198-FF2C-4378-B932-66B9615E3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547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0C7A-89F4-41F8-A72D-E404EE804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2825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27D440A-811D-466E-AA78-F3C7DA271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Tammy\Desktop\cat1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hyperlink" Target="http://mlsgear.com/product_detail.asp?CAT=cat-equipment&amp;SKU=1006653" TargetMode="Externa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786" y="533400"/>
            <a:ext cx="3810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have 3 kids…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14600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984" y="1384787"/>
            <a:ext cx="800706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Cooper, Summer and Hunter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9900"/>
            </a:gs>
            <a:gs pos="50000">
              <a:schemeClr val="bg1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581025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ulder"/>
              </a:rPr>
              <a:t>I have a cat named Jingles</a:t>
            </a:r>
          </a:p>
        </p:txBody>
      </p:sp>
      <p:pic>
        <p:nvPicPr>
          <p:cNvPr id="2052" name="Picture 4" descr="Calico Cat 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676400" y="5638800"/>
            <a:ext cx="5715000" cy="914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ulder"/>
              </a:rPr>
              <a:t>and a dog named D.J</a:t>
            </a:r>
          </a:p>
        </p:txBody>
      </p:sp>
      <p:pic>
        <p:nvPicPr>
          <p:cNvPr id="2059" name="Picture 11" descr="maydo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2288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cat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dog381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og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>
    <p:push dir="r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52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052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9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  <p:bldLst>
      <p:bldP spid="2050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9000">
              <a:srgbClr val="B43E85"/>
            </a:gs>
            <a:gs pos="15500">
              <a:srgbClr val="C50849"/>
            </a:gs>
            <a:gs pos="16499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1">
              <a:srgbClr val="F952A0"/>
            </a:gs>
            <a:gs pos="84500">
              <a:srgbClr val="C50849"/>
            </a:gs>
            <a:gs pos="91000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594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My favorite season is Summer</a:t>
            </a:r>
          </a:p>
        </p:txBody>
      </p:sp>
      <p:pic>
        <p:nvPicPr>
          <p:cNvPr id="6161" name="Picture 17" descr="Summer 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9431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 descr="smwaterb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52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sunsh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600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 descr="NA01069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2783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wate38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ateresplash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random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74" fill="hold"/>
                                        <p:tgtEl>
                                          <p:spTgt spid="6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8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236_100665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6971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724775" cy="1600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My favorite sport is Soccer</a:t>
            </a:r>
          </a:p>
        </p:txBody>
      </p:sp>
      <p:pic>
        <p:nvPicPr>
          <p:cNvPr id="3092" name="Picture 20" descr="index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7" r="27779"/>
          <a:stretch>
            <a:fillRect/>
          </a:stretch>
        </p:blipFill>
        <p:spPr bwMode="auto">
          <a:xfrm>
            <a:off x="6400800" y="5486400"/>
            <a:ext cx="243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soccer-thought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DF9FE"/>
              </a:clrFrom>
              <a:clrTo>
                <a:srgbClr val="ED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 descr="soccer_silhouett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clea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13874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3" descr="colorfulball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 descr="soccerwier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286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EC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ust Holi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581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La Cabana Beach Resort is part of the High Rise . Tourists are enjoying their holiday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505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Sunset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622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508635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969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My favorite vacation spot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1905000" y="2514600"/>
            <a:ext cx="33528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is Aruba</a:t>
            </a:r>
          </a:p>
        </p:txBody>
      </p:sp>
    </p:spTree>
  </p:cSld>
  <p:clrMapOvr>
    <a:masterClrMapping/>
  </p:clrMapOvr>
  <p:transition spd="slow" advClick="0" advTm="3000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3300"/>
                    </a:gs>
                    <a:gs pos="100000">
                      <a:srgbClr val="00CCFF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In my spare time I...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3276600" cy="1408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0699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Go out to dinner</a:t>
            </a:r>
          </a:p>
        </p:txBody>
      </p:sp>
      <p:sp>
        <p:nvSpPr>
          <p:cNvPr id="51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54864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Rockwell Extra Bold"/>
              </a:rPr>
              <a:t>Go to the movies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209800" y="3505200"/>
            <a:ext cx="47244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Bauhaus 93"/>
              </a:rPr>
              <a:t>Hang out with my friends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6248400" y="5334000"/>
            <a:ext cx="22098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Work out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5867400" y="1828800"/>
            <a:ext cx="2667000" cy="1143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CloisterBlack BT"/>
              </a:rPr>
              <a:t>Go to the mall</a:t>
            </a:r>
          </a:p>
        </p:txBody>
      </p:sp>
      <p:sp>
        <p:nvSpPr>
          <p:cNvPr id="5129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4038600" y="2514600"/>
            <a:ext cx="1133475" cy="1116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Kristen ITC"/>
              </a:rPr>
              <a:t>Read</a:t>
            </a:r>
          </a:p>
        </p:txBody>
      </p:sp>
    </p:spTree>
  </p:cSld>
  <p:clrMapOvr>
    <a:masterClrMapping/>
  </p:clrMapOvr>
  <p:transition spd="slow" advClick="0" advTm="3000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5893</TotalTime>
  <Words>63</Words>
  <Application>Microsoft Office PowerPoint</Application>
  <PresentationFormat>On-screen Show (4:3)</PresentationFormat>
  <Paragraphs>15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Times New Roman</vt:lpstr>
      <vt:lpstr>Arial</vt:lpstr>
      <vt:lpstr>Lucida Sans</vt:lpstr>
      <vt:lpstr>Book Antiqua</vt:lpstr>
      <vt:lpstr>Wingdings 2</vt:lpstr>
      <vt:lpstr>Wingdings</vt:lpstr>
      <vt:lpstr>Wingdings 3</vt:lpstr>
      <vt:lpstr>Rockwell Extra Bold</vt:lpstr>
      <vt:lpstr>Arial Black</vt:lpstr>
      <vt:lpstr>Impact</vt:lpstr>
      <vt:lpstr>Kristen ITC</vt:lpstr>
      <vt:lpstr>Bauhaus 93</vt:lpstr>
      <vt:lpstr>Boulder</vt:lpstr>
      <vt:lpstr>CloisterBlack BT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 logon</cp:lastModifiedBy>
  <cp:revision>26</cp:revision>
  <dcterms:created xsi:type="dcterms:W3CDTF">2006-08-03T13:30:03Z</dcterms:created>
  <dcterms:modified xsi:type="dcterms:W3CDTF">2016-10-28T17:25:23Z</dcterms:modified>
</cp:coreProperties>
</file>